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6" r:id="rId3"/>
    <p:sldId id="262" r:id="rId4"/>
    <p:sldId id="263" r:id="rId5"/>
    <p:sldId id="265" r:id="rId6"/>
    <p:sldId id="257" r:id="rId7"/>
    <p:sldId id="258" r:id="rId8"/>
    <p:sldId id="260" r:id="rId9"/>
    <p:sldId id="259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6022AE-AA31-A743-907B-C3BB2493ED83}" v="35" dt="2025-03-20T21:02:09.3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327"/>
  </p:normalViewPr>
  <p:slideViewPr>
    <p:cSldViewPr snapToGrid="0">
      <p:cViewPr varScale="1">
        <p:scale>
          <a:sx n="96" d="100"/>
          <a:sy n="96" d="100"/>
        </p:scale>
        <p:origin x="2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" userId="0e6fdf28-0650-4a12-be1b-e387ca74a288" providerId="ADAL" clId="{9D6022AE-AA31-A743-907B-C3BB2493ED83}"/>
    <pc:docChg chg="undo custSel addSld delSld modSld sldOrd">
      <pc:chgData name="Regier, Peter" userId="0e6fdf28-0650-4a12-be1b-e387ca74a288" providerId="ADAL" clId="{9D6022AE-AA31-A743-907B-C3BB2493ED83}" dt="2025-03-20T21:12:54.600" v="404" actId="2696"/>
      <pc:docMkLst>
        <pc:docMk/>
      </pc:docMkLst>
      <pc:sldChg chg="ord">
        <pc:chgData name="Regier, Peter" userId="0e6fdf28-0650-4a12-be1b-e387ca74a288" providerId="ADAL" clId="{9D6022AE-AA31-A743-907B-C3BB2493ED83}" dt="2025-03-17T20:25:17.829" v="79" actId="20578"/>
        <pc:sldMkLst>
          <pc:docMk/>
          <pc:sldMk cId="1849780074" sldId="257"/>
        </pc:sldMkLst>
      </pc:sldChg>
      <pc:sldChg chg="ord">
        <pc:chgData name="Regier, Peter" userId="0e6fdf28-0650-4a12-be1b-e387ca74a288" providerId="ADAL" clId="{9D6022AE-AA31-A743-907B-C3BB2493ED83}" dt="2025-03-17T20:25:13.443" v="77" actId="20578"/>
        <pc:sldMkLst>
          <pc:docMk/>
          <pc:sldMk cId="856297274" sldId="258"/>
        </pc:sldMkLst>
      </pc:sldChg>
      <pc:sldChg chg="modSp mod ord">
        <pc:chgData name="Regier, Peter" userId="0e6fdf28-0650-4a12-be1b-e387ca74a288" providerId="ADAL" clId="{9D6022AE-AA31-A743-907B-C3BB2493ED83}" dt="2025-03-17T20:25:06.962" v="75" actId="20578"/>
        <pc:sldMkLst>
          <pc:docMk/>
          <pc:sldMk cId="3170663438" sldId="259"/>
        </pc:sldMkLst>
        <pc:spChg chg="mod">
          <ac:chgData name="Regier, Peter" userId="0e6fdf28-0650-4a12-be1b-e387ca74a288" providerId="ADAL" clId="{9D6022AE-AA31-A743-907B-C3BB2493ED83}" dt="2025-03-15T19:56:53.018" v="9" actId="20577"/>
          <ac:spMkLst>
            <pc:docMk/>
            <pc:sldMk cId="3170663438" sldId="259"/>
            <ac:spMk id="2" creationId="{EABAF96A-71D4-DD1C-3BB5-771D5F83703F}"/>
          </ac:spMkLst>
        </pc:spChg>
      </pc:sldChg>
      <pc:sldChg chg="ord">
        <pc:chgData name="Regier, Peter" userId="0e6fdf28-0650-4a12-be1b-e387ca74a288" providerId="ADAL" clId="{9D6022AE-AA31-A743-907B-C3BB2493ED83}" dt="2025-03-17T20:25:13.443" v="77" actId="20578"/>
        <pc:sldMkLst>
          <pc:docMk/>
          <pc:sldMk cId="1883487538" sldId="260"/>
        </pc:sldMkLst>
      </pc:sldChg>
      <pc:sldChg chg="addSp delSp modSp add mod ord">
        <pc:chgData name="Regier, Peter" userId="0e6fdf28-0650-4a12-be1b-e387ca74a288" providerId="ADAL" clId="{9D6022AE-AA31-A743-907B-C3BB2493ED83}" dt="2025-03-17T20:25:06.962" v="75" actId="20578"/>
        <pc:sldMkLst>
          <pc:docMk/>
          <pc:sldMk cId="1748600512" sldId="261"/>
        </pc:sldMkLst>
        <pc:picChg chg="add mod">
          <ac:chgData name="Regier, Peter" userId="0e6fdf28-0650-4a12-be1b-e387ca74a288" providerId="ADAL" clId="{9D6022AE-AA31-A743-907B-C3BB2493ED83}" dt="2025-03-15T19:57:28.859" v="13" actId="1076"/>
          <ac:picMkLst>
            <pc:docMk/>
            <pc:sldMk cId="1748600512" sldId="261"/>
            <ac:picMk id="5" creationId="{B2065FE6-6540-1484-F180-67E271ABCD77}"/>
          </ac:picMkLst>
        </pc:picChg>
        <pc:picChg chg="add mod">
          <ac:chgData name="Regier, Peter" userId="0e6fdf28-0650-4a12-be1b-e387ca74a288" providerId="ADAL" clId="{9D6022AE-AA31-A743-907B-C3BB2493ED83}" dt="2025-03-15T19:59:29.417" v="18" actId="1076"/>
          <ac:picMkLst>
            <pc:docMk/>
            <pc:sldMk cId="1748600512" sldId="261"/>
            <ac:picMk id="7" creationId="{038E9994-CE98-5B3B-F7F4-2E098F6CD928}"/>
          </ac:picMkLst>
        </pc:picChg>
        <pc:picChg chg="add mod">
          <ac:chgData name="Regier, Peter" userId="0e6fdf28-0650-4a12-be1b-e387ca74a288" providerId="ADAL" clId="{9D6022AE-AA31-A743-907B-C3BB2493ED83}" dt="2025-03-15T20:00:26.377" v="22" actId="1076"/>
          <ac:picMkLst>
            <pc:docMk/>
            <pc:sldMk cId="1748600512" sldId="261"/>
            <ac:picMk id="9" creationId="{A04FE2DD-8D10-DA7D-F34B-5ABEBB4C538F}"/>
          </ac:picMkLst>
        </pc:picChg>
        <pc:picChg chg="mod">
          <ac:chgData name="Regier, Peter" userId="0e6fdf28-0650-4a12-be1b-e387ca74a288" providerId="ADAL" clId="{9D6022AE-AA31-A743-907B-C3BB2493ED83}" dt="2025-03-15T19:57:24.719" v="12" actId="962"/>
          <ac:picMkLst>
            <pc:docMk/>
            <pc:sldMk cId="1748600512" sldId="261"/>
            <ac:picMk id="3077" creationId="{3BEA5CA8-4982-5578-862A-E92057495627}"/>
          </ac:picMkLst>
        </pc:picChg>
      </pc:sldChg>
      <pc:sldChg chg="addSp modSp new mod">
        <pc:chgData name="Regier, Peter" userId="0e6fdf28-0650-4a12-be1b-e387ca74a288" providerId="ADAL" clId="{9D6022AE-AA31-A743-907B-C3BB2493ED83}" dt="2025-03-17T20:20:19.443" v="44" actId="1076"/>
        <pc:sldMkLst>
          <pc:docMk/>
          <pc:sldMk cId="346793334" sldId="262"/>
        </pc:sldMkLst>
        <pc:spChg chg="add mod">
          <ac:chgData name="Regier, Peter" userId="0e6fdf28-0650-4a12-be1b-e387ca74a288" providerId="ADAL" clId="{9D6022AE-AA31-A743-907B-C3BB2493ED83}" dt="2025-03-17T20:17:56.207" v="29" actId="20577"/>
          <ac:spMkLst>
            <pc:docMk/>
            <pc:sldMk cId="346793334" sldId="262"/>
            <ac:spMk id="2" creationId="{FF673D47-D1B4-8C0D-FD5E-1606415D1737}"/>
          </ac:spMkLst>
        </pc:spChg>
        <pc:picChg chg="add mod">
          <ac:chgData name="Regier, Peter" userId="0e6fdf28-0650-4a12-be1b-e387ca74a288" providerId="ADAL" clId="{9D6022AE-AA31-A743-907B-C3BB2493ED83}" dt="2025-03-17T20:19:11.550" v="36" actId="1076"/>
          <ac:picMkLst>
            <pc:docMk/>
            <pc:sldMk cId="346793334" sldId="262"/>
            <ac:picMk id="3" creationId="{2CD3F611-AD7D-2792-7C39-8DB90FB86010}"/>
          </ac:picMkLst>
        </pc:picChg>
        <pc:picChg chg="add mod">
          <ac:chgData name="Regier, Peter" userId="0e6fdf28-0650-4a12-be1b-e387ca74a288" providerId="ADAL" clId="{9D6022AE-AA31-A743-907B-C3BB2493ED83}" dt="2025-03-17T20:19:04.679" v="33"/>
          <ac:picMkLst>
            <pc:docMk/>
            <pc:sldMk cId="346793334" sldId="262"/>
            <ac:picMk id="4" creationId="{8473E141-C0D0-415C-ADCE-73DA05DBD963}"/>
          </ac:picMkLst>
        </pc:picChg>
        <pc:picChg chg="add mod">
          <ac:chgData name="Regier, Peter" userId="0e6fdf28-0650-4a12-be1b-e387ca74a288" providerId="ADAL" clId="{9D6022AE-AA31-A743-907B-C3BB2493ED83}" dt="2025-03-17T20:20:01.912" v="42" actId="14100"/>
          <ac:picMkLst>
            <pc:docMk/>
            <pc:sldMk cId="346793334" sldId="262"/>
            <ac:picMk id="5" creationId="{2418CE30-428E-D621-0358-D63B13367AEE}"/>
          </ac:picMkLst>
        </pc:picChg>
        <pc:picChg chg="add mod">
          <ac:chgData name="Regier, Peter" userId="0e6fdf28-0650-4a12-be1b-e387ca74a288" providerId="ADAL" clId="{9D6022AE-AA31-A743-907B-C3BB2493ED83}" dt="2025-03-17T20:19:53.581" v="40"/>
          <ac:picMkLst>
            <pc:docMk/>
            <pc:sldMk cId="346793334" sldId="262"/>
            <ac:picMk id="6" creationId="{857A54D2-3E0B-1CC4-724F-56C9EEC5EDE5}"/>
          </ac:picMkLst>
        </pc:picChg>
        <pc:picChg chg="add mod">
          <ac:chgData name="Regier, Peter" userId="0e6fdf28-0650-4a12-be1b-e387ca74a288" providerId="ADAL" clId="{9D6022AE-AA31-A743-907B-C3BB2493ED83}" dt="2025-03-17T20:20:19.443" v="44" actId="1076"/>
          <ac:picMkLst>
            <pc:docMk/>
            <pc:sldMk cId="346793334" sldId="262"/>
            <ac:picMk id="7" creationId="{3E2E5C1B-E82B-6A81-B0A7-99E6F71919A0}"/>
          </ac:picMkLst>
        </pc:picChg>
      </pc:sldChg>
      <pc:sldChg chg="modSp new mod ord">
        <pc:chgData name="Regier, Peter" userId="0e6fdf28-0650-4a12-be1b-e387ca74a288" providerId="ADAL" clId="{9D6022AE-AA31-A743-907B-C3BB2493ED83}" dt="2025-03-17T20:25:15.109" v="78" actId="20578"/>
        <pc:sldMkLst>
          <pc:docMk/>
          <pc:sldMk cId="104969549" sldId="263"/>
        </pc:sldMkLst>
        <pc:spChg chg="mod">
          <ac:chgData name="Regier, Peter" userId="0e6fdf28-0650-4a12-be1b-e387ca74a288" providerId="ADAL" clId="{9D6022AE-AA31-A743-907B-C3BB2493ED83}" dt="2025-03-17T20:24:58.761" v="74" actId="20577"/>
          <ac:spMkLst>
            <pc:docMk/>
            <pc:sldMk cId="104969549" sldId="263"/>
            <ac:spMk id="2" creationId="{991A3BCE-47D4-D351-9ED5-0F5D19D835FB}"/>
          </ac:spMkLst>
        </pc:spChg>
      </pc:sldChg>
      <pc:sldChg chg="addSp modSp new mod ord">
        <pc:chgData name="Regier, Peter" userId="0e6fdf28-0650-4a12-be1b-e387ca74a288" providerId="ADAL" clId="{9D6022AE-AA31-A743-907B-C3BB2493ED83}" dt="2025-03-17T20:32:12.088" v="198" actId="1076"/>
        <pc:sldMkLst>
          <pc:docMk/>
          <pc:sldMk cId="372274673" sldId="264"/>
        </pc:sldMkLst>
        <pc:spChg chg="add mod">
          <ac:chgData name="Regier, Peter" userId="0e6fdf28-0650-4a12-be1b-e387ca74a288" providerId="ADAL" clId="{9D6022AE-AA31-A743-907B-C3BB2493ED83}" dt="2025-03-17T20:25:30.261" v="84" actId="20577"/>
          <ac:spMkLst>
            <pc:docMk/>
            <pc:sldMk cId="372274673" sldId="264"/>
            <ac:spMk id="2" creationId="{060F2B22-2F09-41AD-10ED-0ABE3B1F61B4}"/>
          </ac:spMkLst>
        </pc:spChg>
        <pc:picChg chg="add mod">
          <ac:chgData name="Regier, Peter" userId="0e6fdf28-0650-4a12-be1b-e387ca74a288" providerId="ADAL" clId="{9D6022AE-AA31-A743-907B-C3BB2493ED83}" dt="2025-03-17T20:32:00.528" v="193" actId="1076"/>
          <ac:picMkLst>
            <pc:docMk/>
            <pc:sldMk cId="372274673" sldId="264"/>
            <ac:picMk id="3" creationId="{8B28590D-8CD3-0F96-3869-95AC234D6728}"/>
          </ac:picMkLst>
        </pc:picChg>
        <pc:picChg chg="add mod">
          <ac:chgData name="Regier, Peter" userId="0e6fdf28-0650-4a12-be1b-e387ca74a288" providerId="ADAL" clId="{9D6022AE-AA31-A743-907B-C3BB2493ED83}" dt="2025-03-17T20:31:54.685" v="192" actId="1076"/>
          <ac:picMkLst>
            <pc:docMk/>
            <pc:sldMk cId="372274673" sldId="264"/>
            <ac:picMk id="4" creationId="{0385B10D-18A9-0A62-BA92-0C2E11E47314}"/>
          </ac:picMkLst>
        </pc:picChg>
        <pc:picChg chg="add mod">
          <ac:chgData name="Regier, Peter" userId="0e6fdf28-0650-4a12-be1b-e387ca74a288" providerId="ADAL" clId="{9D6022AE-AA31-A743-907B-C3BB2493ED83}" dt="2025-03-17T20:31:46.982" v="189" actId="1076"/>
          <ac:picMkLst>
            <pc:docMk/>
            <pc:sldMk cId="372274673" sldId="264"/>
            <ac:picMk id="5" creationId="{BF682445-B3CD-B143-D0F1-5D7ED457204C}"/>
          </ac:picMkLst>
        </pc:picChg>
        <pc:picChg chg="add mod">
          <ac:chgData name="Regier, Peter" userId="0e6fdf28-0650-4a12-be1b-e387ca74a288" providerId="ADAL" clId="{9D6022AE-AA31-A743-907B-C3BB2493ED83}" dt="2025-03-17T20:32:09.981" v="197" actId="1076"/>
          <ac:picMkLst>
            <pc:docMk/>
            <pc:sldMk cId="372274673" sldId="264"/>
            <ac:picMk id="6" creationId="{449D9597-DE03-617A-C9A3-F0BF82A12BF2}"/>
          </ac:picMkLst>
        </pc:picChg>
        <pc:picChg chg="add mod">
          <ac:chgData name="Regier, Peter" userId="0e6fdf28-0650-4a12-be1b-e387ca74a288" providerId="ADAL" clId="{9D6022AE-AA31-A743-907B-C3BB2493ED83}" dt="2025-03-17T20:31:50.365" v="190" actId="1076"/>
          <ac:picMkLst>
            <pc:docMk/>
            <pc:sldMk cId="372274673" sldId="264"/>
            <ac:picMk id="7" creationId="{86FF2BF7-CBC8-B95D-2805-54DE4DD0F1B9}"/>
          </ac:picMkLst>
        </pc:picChg>
        <pc:picChg chg="add mod">
          <ac:chgData name="Regier, Peter" userId="0e6fdf28-0650-4a12-be1b-e387ca74a288" providerId="ADAL" clId="{9D6022AE-AA31-A743-907B-C3BB2493ED83}" dt="2025-03-17T20:32:12.088" v="198" actId="1076"/>
          <ac:picMkLst>
            <pc:docMk/>
            <pc:sldMk cId="372274673" sldId="264"/>
            <ac:picMk id="8" creationId="{2165FA65-0F48-9528-53DA-3386E8F83FD1}"/>
          </ac:picMkLst>
        </pc:picChg>
      </pc:sldChg>
      <pc:sldChg chg="addSp modSp new mod">
        <pc:chgData name="Regier, Peter" userId="0e6fdf28-0650-4a12-be1b-e387ca74a288" providerId="ADAL" clId="{9D6022AE-AA31-A743-907B-C3BB2493ED83}" dt="2025-03-17T20:30:37.330" v="171" actId="1076"/>
        <pc:sldMkLst>
          <pc:docMk/>
          <pc:sldMk cId="287506163" sldId="265"/>
        </pc:sldMkLst>
        <pc:spChg chg="mod">
          <ac:chgData name="Regier, Peter" userId="0e6fdf28-0650-4a12-be1b-e387ca74a288" providerId="ADAL" clId="{9D6022AE-AA31-A743-907B-C3BB2493ED83}" dt="2025-03-17T20:27:27.741" v="99" actId="14100"/>
          <ac:spMkLst>
            <pc:docMk/>
            <pc:sldMk cId="287506163" sldId="265"/>
            <ac:spMk id="2" creationId="{A67D4CC8-601A-C740-1100-DE1C0CFAC85B}"/>
          </ac:spMkLst>
        </pc:spChg>
        <pc:spChg chg="add mod">
          <ac:chgData name="Regier, Peter" userId="0e6fdf28-0650-4a12-be1b-e387ca74a288" providerId="ADAL" clId="{9D6022AE-AA31-A743-907B-C3BB2493ED83}" dt="2025-03-17T20:27:33.478" v="104" actId="20577"/>
          <ac:spMkLst>
            <pc:docMk/>
            <pc:sldMk cId="287506163" sldId="265"/>
            <ac:spMk id="3" creationId="{936A134D-85F9-F70A-DDB4-B92CE703AB96}"/>
          </ac:spMkLst>
        </pc:spChg>
        <pc:spChg chg="add mod">
          <ac:chgData name="Regier, Peter" userId="0e6fdf28-0650-4a12-be1b-e387ca74a288" providerId="ADAL" clId="{9D6022AE-AA31-A743-907B-C3BB2493ED83}" dt="2025-03-17T20:28:07.845" v="113" actId="20577"/>
          <ac:spMkLst>
            <pc:docMk/>
            <pc:sldMk cId="287506163" sldId="265"/>
            <ac:spMk id="4" creationId="{8A5190E3-7680-1E52-66AF-4CEFFD367155}"/>
          </ac:spMkLst>
        </pc:spChg>
        <pc:spChg chg="add mod">
          <ac:chgData name="Regier, Peter" userId="0e6fdf28-0650-4a12-be1b-e387ca74a288" providerId="ADAL" clId="{9D6022AE-AA31-A743-907B-C3BB2493ED83}" dt="2025-03-17T20:30:27.401" v="166" actId="1076"/>
          <ac:spMkLst>
            <pc:docMk/>
            <pc:sldMk cId="287506163" sldId="265"/>
            <ac:spMk id="5" creationId="{B4E65794-CDC0-856D-D873-2D155BA55893}"/>
          </ac:spMkLst>
        </pc:spChg>
        <pc:picChg chg="add mod">
          <ac:chgData name="Regier, Peter" userId="0e6fdf28-0650-4a12-be1b-e387ca74a288" providerId="ADAL" clId="{9D6022AE-AA31-A743-907B-C3BB2493ED83}" dt="2025-03-17T20:29:06.952" v="148" actId="1076"/>
          <ac:picMkLst>
            <pc:docMk/>
            <pc:sldMk cId="287506163" sldId="265"/>
            <ac:picMk id="7" creationId="{6C0D5097-E9F8-6AB7-6F2F-52F71E0760C3}"/>
          </ac:picMkLst>
        </pc:picChg>
        <pc:picChg chg="add mod">
          <ac:chgData name="Regier, Peter" userId="0e6fdf28-0650-4a12-be1b-e387ca74a288" providerId="ADAL" clId="{9D6022AE-AA31-A743-907B-C3BB2493ED83}" dt="2025-03-17T20:29:03.077" v="145" actId="1076"/>
          <ac:picMkLst>
            <pc:docMk/>
            <pc:sldMk cId="287506163" sldId="265"/>
            <ac:picMk id="9" creationId="{C2E06628-F9F5-BF21-6CA5-98FB7AD14FD9}"/>
          </ac:picMkLst>
        </pc:picChg>
        <pc:picChg chg="add mod">
          <ac:chgData name="Regier, Peter" userId="0e6fdf28-0650-4a12-be1b-e387ca74a288" providerId="ADAL" clId="{9D6022AE-AA31-A743-907B-C3BB2493ED83}" dt="2025-03-17T20:29:08.266" v="149" actId="1076"/>
          <ac:picMkLst>
            <pc:docMk/>
            <pc:sldMk cId="287506163" sldId="265"/>
            <ac:picMk id="11" creationId="{6C15FF90-E90C-9555-892B-4EFDD16111D7}"/>
          </ac:picMkLst>
        </pc:picChg>
        <pc:picChg chg="add mod">
          <ac:chgData name="Regier, Peter" userId="0e6fdf28-0650-4a12-be1b-e387ca74a288" providerId="ADAL" clId="{9D6022AE-AA31-A743-907B-C3BB2493ED83}" dt="2025-03-17T20:29:04.499" v="146" actId="1076"/>
          <ac:picMkLst>
            <pc:docMk/>
            <pc:sldMk cId="287506163" sldId="265"/>
            <ac:picMk id="13" creationId="{619C9F34-AE34-DA50-389E-0AF4906A5B6C}"/>
          </ac:picMkLst>
        </pc:picChg>
        <pc:picChg chg="add mod">
          <ac:chgData name="Regier, Peter" userId="0e6fdf28-0650-4a12-be1b-e387ca74a288" providerId="ADAL" clId="{9D6022AE-AA31-A743-907B-C3BB2493ED83}" dt="2025-03-17T20:29:09.518" v="150" actId="1076"/>
          <ac:picMkLst>
            <pc:docMk/>
            <pc:sldMk cId="287506163" sldId="265"/>
            <ac:picMk id="15" creationId="{814D1E18-2847-276D-9F92-6FCE0F421EB3}"/>
          </ac:picMkLst>
        </pc:picChg>
        <pc:picChg chg="add mod">
          <ac:chgData name="Regier, Peter" userId="0e6fdf28-0650-4a12-be1b-e387ca74a288" providerId="ADAL" clId="{9D6022AE-AA31-A743-907B-C3BB2493ED83}" dt="2025-03-17T20:29:05.662" v="147" actId="1076"/>
          <ac:picMkLst>
            <pc:docMk/>
            <pc:sldMk cId="287506163" sldId="265"/>
            <ac:picMk id="17" creationId="{F23B4DAF-1352-130D-8FE8-94F7C0490D11}"/>
          </ac:picMkLst>
        </pc:picChg>
        <pc:picChg chg="add mod">
          <ac:chgData name="Regier, Peter" userId="0e6fdf28-0650-4a12-be1b-e387ca74a288" providerId="ADAL" clId="{9D6022AE-AA31-A743-907B-C3BB2493ED83}" dt="2025-03-17T20:30:22.476" v="163" actId="1076"/>
          <ac:picMkLst>
            <pc:docMk/>
            <pc:sldMk cId="287506163" sldId="265"/>
            <ac:picMk id="19" creationId="{BDAF2578-0A78-4940-B669-4903D880C7D9}"/>
          </ac:picMkLst>
        </pc:picChg>
        <pc:picChg chg="add mod">
          <ac:chgData name="Regier, Peter" userId="0e6fdf28-0650-4a12-be1b-e387ca74a288" providerId="ADAL" clId="{9D6022AE-AA31-A743-907B-C3BB2493ED83}" dt="2025-03-17T20:30:23.928" v="164" actId="1076"/>
          <ac:picMkLst>
            <pc:docMk/>
            <pc:sldMk cId="287506163" sldId="265"/>
            <ac:picMk id="21" creationId="{A2ED5AE4-E026-66BE-D967-298D27047028}"/>
          </ac:picMkLst>
        </pc:picChg>
        <pc:picChg chg="add mod">
          <ac:chgData name="Regier, Peter" userId="0e6fdf28-0650-4a12-be1b-e387ca74a288" providerId="ADAL" clId="{9D6022AE-AA31-A743-907B-C3BB2493ED83}" dt="2025-03-17T20:30:25.013" v="165" actId="1076"/>
          <ac:picMkLst>
            <pc:docMk/>
            <pc:sldMk cId="287506163" sldId="265"/>
            <ac:picMk id="23" creationId="{D4FEDA86-F96B-1F1B-ACA5-91ACC5CFFE1F}"/>
          </ac:picMkLst>
        </pc:picChg>
        <pc:picChg chg="add mod">
          <ac:chgData name="Regier, Peter" userId="0e6fdf28-0650-4a12-be1b-e387ca74a288" providerId="ADAL" clId="{9D6022AE-AA31-A743-907B-C3BB2493ED83}" dt="2025-03-17T20:30:37.330" v="171" actId="1076"/>
          <ac:picMkLst>
            <pc:docMk/>
            <pc:sldMk cId="287506163" sldId="265"/>
            <ac:picMk id="25" creationId="{0DFAFAC5-DDD1-2F2B-DAE2-F2C4A229BEB2}"/>
          </ac:picMkLst>
        </pc:picChg>
      </pc:sldChg>
      <pc:sldChg chg="addSp modSp new">
        <pc:chgData name="Regier, Peter" userId="0e6fdf28-0650-4a12-be1b-e387ca74a288" providerId="ADAL" clId="{9D6022AE-AA31-A743-907B-C3BB2493ED83}" dt="2025-03-17T20:32:26.061" v="200"/>
        <pc:sldMkLst>
          <pc:docMk/>
          <pc:sldMk cId="3906635676" sldId="266"/>
        </pc:sldMkLst>
        <pc:picChg chg="add mod">
          <ac:chgData name="Regier, Peter" userId="0e6fdf28-0650-4a12-be1b-e387ca74a288" providerId="ADAL" clId="{9D6022AE-AA31-A743-907B-C3BB2493ED83}" dt="2025-03-17T20:32:26.061" v="200"/>
          <ac:picMkLst>
            <pc:docMk/>
            <pc:sldMk cId="3906635676" sldId="266"/>
            <ac:picMk id="2" creationId="{A99AA79C-1840-271F-5998-39BF6285BD48}"/>
          </ac:picMkLst>
        </pc:picChg>
      </pc:sldChg>
      <pc:sldChg chg="addSp delSp modSp new del mod">
        <pc:chgData name="Regier, Peter" userId="0e6fdf28-0650-4a12-be1b-e387ca74a288" providerId="ADAL" clId="{9D6022AE-AA31-A743-907B-C3BB2493ED83}" dt="2025-03-20T21:12:54.600" v="404" actId="2696"/>
        <pc:sldMkLst>
          <pc:docMk/>
          <pc:sldMk cId="541690921" sldId="267"/>
        </pc:sldMkLst>
        <pc:spChg chg="add mod">
          <ac:chgData name="Regier, Peter" userId="0e6fdf28-0650-4a12-be1b-e387ca74a288" providerId="ADAL" clId="{9D6022AE-AA31-A743-907B-C3BB2493ED83}" dt="2025-03-20T21:01:32.018" v="386" actId="207"/>
          <ac:spMkLst>
            <pc:docMk/>
            <pc:sldMk cId="541690921" sldId="267"/>
            <ac:spMk id="2" creationId="{9A9E40A5-F870-9BF8-FAA1-5A7B7780B96B}"/>
          </ac:spMkLst>
        </pc:spChg>
        <pc:spChg chg="add mod">
          <ac:chgData name="Regier, Peter" userId="0e6fdf28-0650-4a12-be1b-e387ca74a288" providerId="ADAL" clId="{9D6022AE-AA31-A743-907B-C3BB2493ED83}" dt="2025-03-20T21:01:32.018" v="386" actId="207"/>
          <ac:spMkLst>
            <pc:docMk/>
            <pc:sldMk cId="541690921" sldId="267"/>
            <ac:spMk id="3" creationId="{461A0507-1C5F-F6CC-51E5-5A0898C564F5}"/>
          </ac:spMkLst>
        </pc:spChg>
        <pc:spChg chg="add mod">
          <ac:chgData name="Regier, Peter" userId="0e6fdf28-0650-4a12-be1b-e387ca74a288" providerId="ADAL" clId="{9D6022AE-AA31-A743-907B-C3BB2493ED83}" dt="2025-03-20T21:01:32.018" v="386" actId="207"/>
          <ac:spMkLst>
            <pc:docMk/>
            <pc:sldMk cId="541690921" sldId="267"/>
            <ac:spMk id="4" creationId="{77CD30D6-89CC-3F68-BB2A-00C238B80738}"/>
          </ac:spMkLst>
        </pc:spChg>
        <pc:spChg chg="add mod">
          <ac:chgData name="Regier, Peter" userId="0e6fdf28-0650-4a12-be1b-e387ca74a288" providerId="ADAL" clId="{9D6022AE-AA31-A743-907B-C3BB2493ED83}" dt="2025-03-20T21:01:32.018" v="386" actId="207"/>
          <ac:spMkLst>
            <pc:docMk/>
            <pc:sldMk cId="541690921" sldId="267"/>
            <ac:spMk id="5" creationId="{22F3B866-C60A-5375-C8DB-DB431EE4C654}"/>
          </ac:spMkLst>
        </pc:spChg>
        <pc:spChg chg="add mod">
          <ac:chgData name="Regier, Peter" userId="0e6fdf28-0650-4a12-be1b-e387ca74a288" providerId="ADAL" clId="{9D6022AE-AA31-A743-907B-C3BB2493ED83}" dt="2025-03-20T21:01:32.018" v="386" actId="207"/>
          <ac:spMkLst>
            <pc:docMk/>
            <pc:sldMk cId="541690921" sldId="267"/>
            <ac:spMk id="6" creationId="{8AD88AF5-3C66-29BF-1098-E84FBA17926E}"/>
          </ac:spMkLst>
        </pc:spChg>
        <pc:spChg chg="add mod">
          <ac:chgData name="Regier, Peter" userId="0e6fdf28-0650-4a12-be1b-e387ca74a288" providerId="ADAL" clId="{9D6022AE-AA31-A743-907B-C3BB2493ED83}" dt="2025-03-20T21:01:32.018" v="386" actId="207"/>
          <ac:spMkLst>
            <pc:docMk/>
            <pc:sldMk cId="541690921" sldId="267"/>
            <ac:spMk id="7" creationId="{0FD9F823-A16D-F545-63E7-43B0E44B5D31}"/>
          </ac:spMkLst>
        </pc:spChg>
        <pc:spChg chg="add del mod">
          <ac:chgData name="Regier, Peter" userId="0e6fdf28-0650-4a12-be1b-e387ca74a288" providerId="ADAL" clId="{9D6022AE-AA31-A743-907B-C3BB2493ED83}" dt="2025-03-20T21:01:35.809" v="387" actId="478"/>
          <ac:spMkLst>
            <pc:docMk/>
            <pc:sldMk cId="541690921" sldId="267"/>
            <ac:spMk id="8" creationId="{451C7E0F-C8E2-3FF1-1BCF-3B98308AEF5E}"/>
          </ac:spMkLst>
        </pc:spChg>
        <pc:spChg chg="add mod">
          <ac:chgData name="Regier, Peter" userId="0e6fdf28-0650-4a12-be1b-e387ca74a288" providerId="ADAL" clId="{9D6022AE-AA31-A743-907B-C3BB2493ED83}" dt="2025-03-20T21:01:39.226" v="388" actId="1076"/>
          <ac:spMkLst>
            <pc:docMk/>
            <pc:sldMk cId="541690921" sldId="267"/>
            <ac:spMk id="9" creationId="{9D1C1DD9-047A-44FA-25A9-102330C2D076}"/>
          </ac:spMkLst>
        </pc:spChg>
        <pc:cxnChg chg="add mod">
          <ac:chgData name="Regier, Peter" userId="0e6fdf28-0650-4a12-be1b-e387ca74a288" providerId="ADAL" clId="{9D6022AE-AA31-A743-907B-C3BB2493ED83}" dt="2025-03-20T21:01:07.068" v="379" actId="1076"/>
          <ac:cxnSpMkLst>
            <pc:docMk/>
            <pc:sldMk cId="541690921" sldId="267"/>
            <ac:cxnSpMk id="11" creationId="{3B305B13-5ED9-7771-6283-2A7BDD7199EE}"/>
          </ac:cxnSpMkLst>
        </pc:cxnChg>
        <pc:cxnChg chg="add mod">
          <ac:chgData name="Regier, Peter" userId="0e6fdf28-0650-4a12-be1b-e387ca74a288" providerId="ADAL" clId="{9D6022AE-AA31-A743-907B-C3BB2493ED83}" dt="2025-03-20T21:01:12.303" v="382" actId="14100"/>
          <ac:cxnSpMkLst>
            <pc:docMk/>
            <pc:sldMk cId="541690921" sldId="267"/>
            <ac:cxnSpMk id="13" creationId="{4CF51CC8-2960-3479-AEA9-0E591ED325AF}"/>
          </ac:cxnSpMkLst>
        </pc:cxnChg>
        <pc:cxnChg chg="add mod">
          <ac:chgData name="Regier, Peter" userId="0e6fdf28-0650-4a12-be1b-e387ca74a288" providerId="ADAL" clId="{9D6022AE-AA31-A743-907B-C3BB2493ED83}" dt="2025-03-20T21:01:16.714" v="385" actId="14100"/>
          <ac:cxnSpMkLst>
            <pc:docMk/>
            <pc:sldMk cId="541690921" sldId="267"/>
            <ac:cxnSpMk id="16" creationId="{F72968D9-1E72-8A1D-DBD9-08DB08361AEB}"/>
          </ac:cxnSpMkLst>
        </pc:cxnChg>
        <pc:cxnChg chg="add mod">
          <ac:chgData name="Regier, Peter" userId="0e6fdf28-0650-4a12-be1b-e387ca74a288" providerId="ADAL" clId="{9D6022AE-AA31-A743-907B-C3BB2493ED83}" dt="2025-03-20T21:01:45.953" v="391" actId="14100"/>
          <ac:cxnSpMkLst>
            <pc:docMk/>
            <pc:sldMk cId="541690921" sldId="267"/>
            <ac:cxnSpMk id="19" creationId="{6D476B84-3287-21F3-2D40-599C3B0E94DD}"/>
          </ac:cxnSpMkLst>
        </pc:cxnChg>
        <pc:cxnChg chg="add mod">
          <ac:chgData name="Regier, Peter" userId="0e6fdf28-0650-4a12-be1b-e387ca74a288" providerId="ADAL" clId="{9D6022AE-AA31-A743-907B-C3BB2493ED83}" dt="2025-03-20T21:01:52.018" v="394" actId="14100"/>
          <ac:cxnSpMkLst>
            <pc:docMk/>
            <pc:sldMk cId="541690921" sldId="267"/>
            <ac:cxnSpMk id="22" creationId="{79C8D73B-2E9B-B4B6-D145-4392B9506974}"/>
          </ac:cxnSpMkLst>
        </pc:cxnChg>
        <pc:cxnChg chg="add mod">
          <ac:chgData name="Regier, Peter" userId="0e6fdf28-0650-4a12-be1b-e387ca74a288" providerId="ADAL" clId="{9D6022AE-AA31-A743-907B-C3BB2493ED83}" dt="2025-03-20T21:01:59.650" v="397" actId="14100"/>
          <ac:cxnSpMkLst>
            <pc:docMk/>
            <pc:sldMk cId="541690921" sldId="267"/>
            <ac:cxnSpMk id="25" creationId="{98BA7A9F-5C00-9002-9450-0749195D769E}"/>
          </ac:cxnSpMkLst>
        </pc:cxnChg>
        <pc:cxnChg chg="add mod">
          <ac:chgData name="Regier, Peter" userId="0e6fdf28-0650-4a12-be1b-e387ca74a288" providerId="ADAL" clId="{9D6022AE-AA31-A743-907B-C3BB2493ED83}" dt="2025-03-20T21:02:06.182" v="400" actId="14100"/>
          <ac:cxnSpMkLst>
            <pc:docMk/>
            <pc:sldMk cId="541690921" sldId="267"/>
            <ac:cxnSpMk id="28" creationId="{2EEFE9C9-86C5-AFFA-2221-3A28AD3AD22F}"/>
          </ac:cxnSpMkLst>
        </pc:cxnChg>
        <pc:cxnChg chg="add mod">
          <ac:chgData name="Regier, Peter" userId="0e6fdf28-0650-4a12-be1b-e387ca74a288" providerId="ADAL" clId="{9D6022AE-AA31-A743-907B-C3BB2493ED83}" dt="2025-03-20T21:02:12.951" v="403" actId="14100"/>
          <ac:cxnSpMkLst>
            <pc:docMk/>
            <pc:sldMk cId="541690921" sldId="267"/>
            <ac:cxnSpMk id="31" creationId="{186D724D-0AA2-6FB4-1000-6EFAD517D923}"/>
          </ac:cxnSpMkLst>
        </pc:cxnChg>
      </pc:sldChg>
      <pc:sldChg chg="new del">
        <pc:chgData name="Regier, Peter" userId="0e6fdf28-0650-4a12-be1b-e387ca74a288" providerId="ADAL" clId="{9D6022AE-AA31-A743-907B-C3BB2493ED83}" dt="2025-03-20T20:57:21.538" v="202" actId="2696"/>
        <pc:sldMkLst>
          <pc:docMk/>
          <pc:sldMk cId="2866061190" sldId="267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2FF1C-0879-E437-1294-48C225F26C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CCDF34-E235-9E7E-4DBE-84896152F7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C9AE3C-45E1-7AB9-4C25-A77A66266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C8E88-F801-56FA-3945-6051DC983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951C2-CEB6-3266-07D2-4D17CBD223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893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BB542-E8EA-D837-723F-095C36E19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09ED5E-D7B9-D147-D59B-12E37D2D47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8556D-02B7-11B2-AA7C-AE21584BA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D436E-D72A-7A4F-848E-82064CDC9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A60449-5531-EFB2-4B65-5538A5D54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6712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291DC2-1212-8BBB-7EF7-9288979DFC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0627CF-0C57-8C97-F562-60AFE3F29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CA7118-0A6D-DBDF-62B3-93ED44C83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EAA1E-FC9D-52AF-898E-E50FD306D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5D8C5-C378-D561-C89A-361ECF1EE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24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70C4F-48E9-DED6-332B-CC6002E02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F8C18-1FB3-CE4A-B486-45E433DCE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7A6D7-1F89-579F-BE92-797B4FBC3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18D5B-E89E-498B-561D-248F33D24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6D29E-3F4A-0EFE-AF40-39A62E196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571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D57AB-74A9-873A-BE1D-793D8839C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505AE1-23DD-3793-33E1-A4D9A52AA2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78CBE-6D37-E121-7DE4-7EDD41B0F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3B2EB8-AB08-1E2C-B7DF-D54FB17E9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39A09-99A4-6ECF-2F74-63C765A5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254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1E802-2ED0-0C19-665E-504F654B7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6BF87-0713-0021-3AF2-84A82ABD9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B3AF60-9338-A5B5-F747-18AB3E67EB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31784A-C6EC-03B5-A5CB-C0705E9CD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0A7F82-3233-D4AC-4C3F-9D5EAC74B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87FA82-2761-4018-1E9E-FB99F61BD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622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1FDD6-02B1-A74E-454F-0BD1B3F04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725829-1899-709D-CF78-9B18099FE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80D849-5C42-048F-18EA-DAC694B286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F2170-C463-CBB3-ABD3-9DE1D8A7F7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16FB56-2BD9-F965-579B-8874BB5193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141B6C-F06D-D120-92DB-62159D6CB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C99DBC-C282-591B-BE86-E7D8B15EC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115D08-EE33-5A89-F781-610AB3AA4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679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BFD55-596E-C0D6-FF51-4B2B0780B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1D9447-A43C-55D8-371D-01F299110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FACD11-9DDD-C714-E879-85F44886F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C069CA-D774-CF17-02CB-D4A7A8142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825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E4A690-6D19-F56A-45FE-164AF0EF8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ABEEDA-4F82-C15B-DA6A-F6971F1F9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4401D3-ACEB-A3AB-6A6F-1A022B697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476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F8172-8098-118E-17FB-5137203DC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69FFD-FBE8-311C-D0D7-9087B653E9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29BAD7-E6EB-70DB-D7EA-1EF4BC03B6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76BE87-E3F8-0240-4259-9E7B24971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9933A-60CE-839E-5483-15100691F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00BC6-CA90-35C7-24A2-5A2D9D7E6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659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AFFB0-233F-12B9-E6DA-D60F25886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14D2C1-0940-14A8-427E-D1E9C56E61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3DB74-ECE7-A13C-49AC-C001FE912B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73D937-AD66-DC8E-3093-40D0E6907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054E52-5CAC-FFFB-B87A-9D366D0BE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B1806F-B570-B380-9A2B-E8A9CA026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856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2EEFDB-6F51-CA85-7E35-857A1FFC9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1CC18-447F-1A8D-C2E4-23DEBDCBC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12C9D-1A26-21E0-E87E-55CE17A2CC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FB355-817A-BC42-A051-087A79AA3CA1}" type="datetimeFigureOut">
              <a:rPr lang="en-US" smtClean="0"/>
              <a:t>3/17/25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E3D67-25D4-80B5-1E40-C6D3CEB820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0479F-5BCB-F2BE-1636-577603CF8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A1D5C-9F58-C649-8996-992104B46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97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7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2.jpg"/><Relationship Id="rId7" Type="http://schemas.openxmlformats.org/officeDocument/2006/relationships/image" Target="../media/image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g"/><Relationship Id="rId11" Type="http://schemas.openxmlformats.org/officeDocument/2006/relationships/image" Target="../media/image16.jpg"/><Relationship Id="rId5" Type="http://schemas.openxmlformats.org/officeDocument/2006/relationships/image" Target="../media/image3.jpg"/><Relationship Id="rId10" Type="http://schemas.openxmlformats.org/officeDocument/2006/relationships/image" Target="../media/image15.jpg"/><Relationship Id="rId4" Type="http://schemas.openxmlformats.org/officeDocument/2006/relationships/image" Target="../media/image13.jpg"/><Relationship Id="rId9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7" Type="http://schemas.openxmlformats.org/officeDocument/2006/relationships/image" Target="../media/image24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23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0F2B22-2F09-41AD-10ED-0ABE3B1F61B4}"/>
              </a:ext>
            </a:extLst>
          </p:cNvPr>
          <p:cNvSpPr txBox="1"/>
          <p:nvPr/>
        </p:nvSpPr>
        <p:spPr>
          <a:xfrm>
            <a:off x="642551" y="333632"/>
            <a:ext cx="1523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Figure S4</a:t>
            </a:r>
          </a:p>
        </p:txBody>
      </p:sp>
      <p:pic>
        <p:nvPicPr>
          <p:cNvPr id="3" name="Picture 2" descr="A picture containing old, cement, dirty&#10;&#10;AI-generated content may be incorrect.">
            <a:extLst>
              <a:ext uri="{FF2B5EF4-FFF2-40B4-BE49-F238E27FC236}">
                <a16:creationId xmlns:a16="http://schemas.microsoft.com/office/drawing/2014/main" id="{8B28590D-8CD3-0F96-3869-95AC234D6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3740" y="990097"/>
            <a:ext cx="2769890" cy="2567017"/>
          </a:xfrm>
          <a:prstGeom prst="rect">
            <a:avLst/>
          </a:prstGeom>
        </p:spPr>
      </p:pic>
      <p:pic>
        <p:nvPicPr>
          <p:cNvPr id="4" name="Picture 3" descr="A picture containing text, stone, dirty&#10;&#10;AI-generated content may be incorrect.">
            <a:extLst>
              <a:ext uri="{FF2B5EF4-FFF2-40B4-BE49-F238E27FC236}">
                <a16:creationId xmlns:a16="http://schemas.microsoft.com/office/drawing/2014/main" id="{0385B10D-18A9-0A62-BA92-0C2E11E473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044" y="990097"/>
            <a:ext cx="2758209" cy="2567017"/>
          </a:xfrm>
          <a:prstGeom prst="rect">
            <a:avLst/>
          </a:prstGeom>
        </p:spPr>
      </p:pic>
      <p:pic>
        <p:nvPicPr>
          <p:cNvPr id="5" name="Picture 4" descr="A picture containing old, stone, dirty, fresh&#10;&#10;AI-generated content may be incorrect.">
            <a:extLst>
              <a:ext uri="{FF2B5EF4-FFF2-40B4-BE49-F238E27FC236}">
                <a16:creationId xmlns:a16="http://schemas.microsoft.com/office/drawing/2014/main" id="{BF682445-B3CD-B143-D0F1-5D7ED45720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044" y="3844247"/>
            <a:ext cx="2909286" cy="2560171"/>
          </a:xfrm>
          <a:prstGeom prst="rect">
            <a:avLst/>
          </a:prstGeom>
        </p:spPr>
      </p:pic>
      <p:pic>
        <p:nvPicPr>
          <p:cNvPr id="6" name="Picture 5" descr="A picture containing building, old, stone, cement&#10;&#10;AI-generated content may be incorrect.">
            <a:extLst>
              <a:ext uri="{FF2B5EF4-FFF2-40B4-BE49-F238E27FC236}">
                <a16:creationId xmlns:a16="http://schemas.microsoft.com/office/drawing/2014/main" id="{449D9597-DE03-617A-C9A3-F0BF82A12B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9490" y="990096"/>
            <a:ext cx="2569766" cy="2567017"/>
          </a:xfrm>
          <a:prstGeom prst="rect">
            <a:avLst/>
          </a:prstGeom>
        </p:spPr>
      </p:pic>
      <p:pic>
        <p:nvPicPr>
          <p:cNvPr id="7" name="Picture 6" descr="A picture containing cement, stone&#10;&#10;AI-generated content may be incorrect.">
            <a:extLst>
              <a:ext uri="{FF2B5EF4-FFF2-40B4-BE49-F238E27FC236}">
                <a16:creationId xmlns:a16="http://schemas.microsoft.com/office/drawing/2014/main" id="{86FF2BF7-CBC8-B95D-2805-54DE4DD0F1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3740" y="3844247"/>
            <a:ext cx="2595133" cy="2567017"/>
          </a:xfrm>
          <a:prstGeom prst="rect">
            <a:avLst/>
          </a:prstGeom>
        </p:spPr>
      </p:pic>
      <p:pic>
        <p:nvPicPr>
          <p:cNvPr id="8" name="Picture 7" descr="A picture containing dirty&#10;&#10;AI-generated content may be incorrect.">
            <a:extLst>
              <a:ext uri="{FF2B5EF4-FFF2-40B4-BE49-F238E27FC236}">
                <a16:creationId xmlns:a16="http://schemas.microsoft.com/office/drawing/2014/main" id="{2165FA65-0F48-9528-53DA-3386E8F83F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4986" y="3844248"/>
            <a:ext cx="2824270" cy="2567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746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48843B-1AAB-6FE2-B61E-76CC01065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4C30ED-273E-C61C-69AF-DA119341DEF0}"/>
              </a:ext>
            </a:extLst>
          </p:cNvPr>
          <p:cNvSpPr txBox="1"/>
          <p:nvPr/>
        </p:nvSpPr>
        <p:spPr>
          <a:xfrm>
            <a:off x="642551" y="333632"/>
            <a:ext cx="104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S5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C9A25C6-47FE-8C3C-C96B-D4B3717FF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487" y="1135191"/>
            <a:ext cx="2476500" cy="219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>
            <a:extLst>
              <a:ext uri="{FF2B5EF4-FFF2-40B4-BE49-F238E27FC236}">
                <a16:creationId xmlns:a16="http://schemas.microsoft.com/office/drawing/2014/main" id="{5E635B18-E04E-081F-C83E-6996039C54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587" y="1135191"/>
            <a:ext cx="2476500" cy="219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7D4007AD-B7E4-7D71-13FC-7552BA46C7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487" y="3628594"/>
            <a:ext cx="2476500" cy="199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>
            <a:extLst>
              <a:ext uri="{FF2B5EF4-FFF2-40B4-BE49-F238E27FC236}">
                <a16:creationId xmlns:a16="http://schemas.microsoft.com/office/drawing/2014/main" id="{3BEA5CA8-4982-5578-862A-E92057495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2887" y="3641294"/>
            <a:ext cx="24892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Graphical user interface, text, application&#10;&#10;AI-generated content may be incorrect.">
            <a:extLst>
              <a:ext uri="{FF2B5EF4-FFF2-40B4-BE49-F238E27FC236}">
                <a16:creationId xmlns:a16="http://schemas.microsoft.com/office/drawing/2014/main" id="{B2065FE6-6540-1484-F180-67E271ABCD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0487" y="5727700"/>
            <a:ext cx="2908300" cy="1130300"/>
          </a:xfrm>
          <a:prstGeom prst="rect">
            <a:avLst/>
          </a:prstGeom>
        </p:spPr>
      </p:pic>
      <p:pic>
        <p:nvPicPr>
          <p:cNvPr id="7" name="Picture 6" descr="Graphical user interface, application&#10;&#10;AI-generated content may be incorrect.">
            <a:extLst>
              <a:ext uri="{FF2B5EF4-FFF2-40B4-BE49-F238E27FC236}">
                <a16:creationId xmlns:a16="http://schemas.microsoft.com/office/drawing/2014/main" id="{038E9994-CE98-5B3B-F7F4-2E098F6CD9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6093" y="70462"/>
            <a:ext cx="4022178" cy="895672"/>
          </a:xfrm>
          <a:prstGeom prst="rect">
            <a:avLst/>
          </a:prstGeom>
        </p:spPr>
      </p:pic>
      <p:pic>
        <p:nvPicPr>
          <p:cNvPr id="9" name="Picture 8" descr="Graphical user interface, application&#10;&#10;AI-generated content may be incorrect.">
            <a:extLst>
              <a:ext uri="{FF2B5EF4-FFF2-40B4-BE49-F238E27FC236}">
                <a16:creationId xmlns:a16="http://schemas.microsoft.com/office/drawing/2014/main" id="{A04FE2DD-8D10-DA7D-F34B-5ABEBB4C53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32431" y="70462"/>
            <a:ext cx="3550526" cy="79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600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9AA79C-1840-271F-5998-39BF6285B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75231"/>
            <a:ext cx="7772400" cy="4707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635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673D47-D1B4-8C0D-FD5E-1606415D1737}"/>
              </a:ext>
            </a:extLst>
          </p:cNvPr>
          <p:cNvSpPr txBox="1"/>
          <p:nvPr/>
        </p:nvSpPr>
        <p:spPr>
          <a:xfrm>
            <a:off x="642551" y="333632"/>
            <a:ext cx="1523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New Figure S5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D3F611-AD7D-2792-7C39-8DB90FB86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062" y="1135191"/>
            <a:ext cx="2476500" cy="2197259"/>
          </a:xfrm>
          <a:prstGeom prst="rect">
            <a:avLst/>
          </a:prstGeom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8473E141-C0D0-415C-ADCE-73DA05DBD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487" y="1135191"/>
            <a:ext cx="2476500" cy="219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18CE30-428E-D621-0358-D63B13367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1063" y="3628595"/>
            <a:ext cx="2497246" cy="1993900"/>
          </a:xfrm>
          <a:prstGeom prst="rect">
            <a:avLst/>
          </a:prstGeo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857A54D2-3E0B-1CC4-724F-56C9EEC5ED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487" y="3628594"/>
            <a:ext cx="2476500" cy="199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E2E5C1B-E82B-6A81-B0A7-99E6F71919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3647" y="1181100"/>
            <a:ext cx="52705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93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A3BCE-47D4-D351-9ED5-0F5D19D83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OLD FIGURES BELOW</a:t>
            </a:r>
          </a:p>
        </p:txBody>
      </p:sp>
    </p:spTree>
    <p:extLst>
      <p:ext uri="{BB962C8B-B14F-4D97-AF65-F5344CB8AC3E}">
        <p14:creationId xmlns:p14="http://schemas.microsoft.com/office/powerpoint/2010/main" val="104969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D4CC8-601A-C740-1100-DE1C0CFAC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86" y="-233964"/>
            <a:ext cx="3103180" cy="1325563"/>
          </a:xfrm>
        </p:spPr>
        <p:txBody>
          <a:bodyPr/>
          <a:lstStyle/>
          <a:p>
            <a:r>
              <a:rPr lang="en-US" dirty="0"/>
              <a:t>S17R staging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6A134D-85F9-F70A-DDB4-B92CE703AB96}"/>
              </a:ext>
            </a:extLst>
          </p:cNvPr>
          <p:cNvSpPr txBox="1"/>
          <p:nvPr/>
        </p:nvSpPr>
        <p:spPr>
          <a:xfrm>
            <a:off x="432344" y="906933"/>
            <a:ext cx="512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5190E3-7680-1E52-66AF-4CEFFD367155}"/>
              </a:ext>
            </a:extLst>
          </p:cNvPr>
          <p:cNvSpPr txBox="1"/>
          <p:nvPr/>
        </p:nvSpPr>
        <p:spPr>
          <a:xfrm>
            <a:off x="4778371" y="906933"/>
            <a:ext cx="8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Maybe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E65794-CDC0-856D-D873-2D155BA55893}"/>
              </a:ext>
            </a:extLst>
          </p:cNvPr>
          <p:cNvSpPr txBox="1"/>
          <p:nvPr/>
        </p:nvSpPr>
        <p:spPr>
          <a:xfrm>
            <a:off x="10538041" y="3571180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</a:t>
            </a:r>
          </a:p>
        </p:txBody>
      </p:sp>
      <p:pic>
        <p:nvPicPr>
          <p:cNvPr id="7" name="Picture 6" descr="A picture containing old, cement, dirty&#10;&#10;AI-generated content may be incorrect.">
            <a:extLst>
              <a:ext uri="{FF2B5EF4-FFF2-40B4-BE49-F238E27FC236}">
                <a16:creationId xmlns:a16="http://schemas.microsoft.com/office/drawing/2014/main" id="{6C0D5097-E9F8-6AB7-6F2F-52F71E0760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396" y="1477610"/>
            <a:ext cx="1638538" cy="1518528"/>
          </a:xfrm>
          <a:prstGeom prst="rect">
            <a:avLst/>
          </a:prstGeom>
        </p:spPr>
      </p:pic>
      <p:pic>
        <p:nvPicPr>
          <p:cNvPr id="9" name="Picture 8" descr="A picture containing text, stone, dirty&#10;&#10;AI-generated content may be incorrect.">
            <a:extLst>
              <a:ext uri="{FF2B5EF4-FFF2-40B4-BE49-F238E27FC236}">
                <a16:creationId xmlns:a16="http://schemas.microsoft.com/office/drawing/2014/main" id="{C2E06628-F9F5-BF21-6CA5-98FB7AD14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48" y="1455810"/>
            <a:ext cx="1631628" cy="15185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C15FF90-E90C-9555-892B-4EFDD16111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9396" y="3329378"/>
            <a:ext cx="1676565" cy="1518528"/>
          </a:xfrm>
          <a:prstGeom prst="rect">
            <a:avLst/>
          </a:prstGeom>
        </p:spPr>
      </p:pic>
      <p:pic>
        <p:nvPicPr>
          <p:cNvPr id="13" name="Picture 12" descr="A picture containing old, stone, dirty, fresh&#10;&#10;AI-generated content may be incorrect.">
            <a:extLst>
              <a:ext uri="{FF2B5EF4-FFF2-40B4-BE49-F238E27FC236}">
                <a16:creationId xmlns:a16="http://schemas.microsoft.com/office/drawing/2014/main" id="{619C9F34-AE34-DA50-389E-0AF4906A5B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48" y="3153883"/>
            <a:ext cx="1720998" cy="1514478"/>
          </a:xfrm>
          <a:prstGeom prst="rect">
            <a:avLst/>
          </a:prstGeom>
        </p:spPr>
      </p:pic>
      <p:pic>
        <p:nvPicPr>
          <p:cNvPr id="15" name="Picture 14" descr="A picture containing building, old, stone, cement&#10;&#10;AI-generated content may be incorrect.">
            <a:extLst>
              <a:ext uri="{FF2B5EF4-FFF2-40B4-BE49-F238E27FC236}">
                <a16:creationId xmlns:a16="http://schemas.microsoft.com/office/drawing/2014/main" id="{814D1E18-2847-276D-9F92-6FCE0F421E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99396" y="4982120"/>
            <a:ext cx="1520154" cy="1518528"/>
          </a:xfrm>
          <a:prstGeom prst="rect">
            <a:avLst/>
          </a:prstGeom>
        </p:spPr>
      </p:pic>
      <p:pic>
        <p:nvPicPr>
          <p:cNvPr id="17" name="Picture 16" descr="A picture containing cement, stone&#10;&#10;AI-generated content may be incorrect.">
            <a:extLst>
              <a:ext uri="{FF2B5EF4-FFF2-40B4-BE49-F238E27FC236}">
                <a16:creationId xmlns:a16="http://schemas.microsoft.com/office/drawing/2014/main" id="{F23B4DAF-1352-130D-8FE8-94F7C0490D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405" y="4847906"/>
            <a:ext cx="1535160" cy="1518528"/>
          </a:xfrm>
          <a:prstGeom prst="rect">
            <a:avLst/>
          </a:prstGeom>
        </p:spPr>
      </p:pic>
      <p:pic>
        <p:nvPicPr>
          <p:cNvPr id="19" name="Picture 18" descr="A picture containing dirty&#10;&#10;AI-generated content may be incorrect.">
            <a:extLst>
              <a:ext uri="{FF2B5EF4-FFF2-40B4-BE49-F238E27FC236}">
                <a16:creationId xmlns:a16="http://schemas.microsoft.com/office/drawing/2014/main" id="{BDAF2578-0A78-4940-B669-4903D880C7D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083384" y="1401646"/>
            <a:ext cx="2590127" cy="2354200"/>
          </a:xfrm>
          <a:prstGeom prst="rect">
            <a:avLst/>
          </a:prstGeom>
        </p:spPr>
      </p:pic>
      <p:pic>
        <p:nvPicPr>
          <p:cNvPr id="21" name="Picture 20" descr="A picture containing old, dirty, grill&#10;&#10;AI-generated content may be incorrect.">
            <a:extLst>
              <a:ext uri="{FF2B5EF4-FFF2-40B4-BE49-F238E27FC236}">
                <a16:creationId xmlns:a16="http://schemas.microsoft.com/office/drawing/2014/main" id="{A2ED5AE4-E026-66BE-D967-298D270470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53226" y="1556922"/>
            <a:ext cx="2339093" cy="2354200"/>
          </a:xfrm>
          <a:prstGeom prst="rect">
            <a:avLst/>
          </a:prstGeom>
        </p:spPr>
      </p:pic>
      <p:pic>
        <p:nvPicPr>
          <p:cNvPr id="23" name="Picture 22" descr="A picture containing text, dirty&#10;&#10;AI-generated content may be incorrect.">
            <a:extLst>
              <a:ext uri="{FF2B5EF4-FFF2-40B4-BE49-F238E27FC236}">
                <a16:creationId xmlns:a16="http://schemas.microsoft.com/office/drawing/2014/main" id="{D4FEDA86-F96B-1F1B-ACA5-91ACC5CFFE1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78371" y="4088642"/>
            <a:ext cx="2644102" cy="2354200"/>
          </a:xfrm>
          <a:prstGeom prst="rect">
            <a:avLst/>
          </a:prstGeom>
        </p:spPr>
      </p:pic>
      <p:pic>
        <p:nvPicPr>
          <p:cNvPr id="25" name="Picture 24" descr="A picture containing hay, prop root, root, dirty&#10;&#10;AI-generated content may be incorrect.">
            <a:extLst>
              <a:ext uri="{FF2B5EF4-FFF2-40B4-BE49-F238E27FC236}">
                <a16:creationId xmlns:a16="http://schemas.microsoft.com/office/drawing/2014/main" id="{0DFAFAC5-DDD1-2F2B-DAE2-F2C4A229BEB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11509" y="4211213"/>
            <a:ext cx="2339093" cy="255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06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>
            <a:extLst>
              <a:ext uri="{FF2B5EF4-FFF2-40B4-BE49-F238E27FC236}">
                <a16:creationId xmlns:a16="http://schemas.microsoft.com/office/drawing/2014/main" id="{F69E42CB-05BE-7F8C-707A-17CED27401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2534" y="467439"/>
            <a:ext cx="2527300" cy="229870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F5F557E9-3393-8262-F4CE-82450EB3A3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1621" y="467439"/>
            <a:ext cx="2501900" cy="234950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>
            <a:extLst>
              <a:ext uri="{FF2B5EF4-FFF2-40B4-BE49-F238E27FC236}">
                <a16:creationId xmlns:a16="http://schemas.microsoft.com/office/drawing/2014/main" id="{420B332B-D779-5C94-51DD-56792D526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5308" y="467439"/>
            <a:ext cx="2527300" cy="229870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AA82E76-66B8-19C4-96D8-B46BB9CDE2DD}"/>
              </a:ext>
            </a:extLst>
          </p:cNvPr>
          <p:cNvSpPr txBox="1"/>
          <p:nvPr/>
        </p:nvSpPr>
        <p:spPr>
          <a:xfrm>
            <a:off x="2312534" y="467439"/>
            <a:ext cx="317716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0522E0-814A-D26D-FAA3-83D3DDF9C649}"/>
              </a:ext>
            </a:extLst>
          </p:cNvPr>
          <p:cNvSpPr txBox="1"/>
          <p:nvPr/>
        </p:nvSpPr>
        <p:spPr>
          <a:xfrm>
            <a:off x="5001621" y="467439"/>
            <a:ext cx="3097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66C935-EC54-4763-417E-BE6C345CB64D}"/>
              </a:ext>
            </a:extLst>
          </p:cNvPr>
          <p:cNvSpPr txBox="1"/>
          <p:nvPr/>
        </p:nvSpPr>
        <p:spPr>
          <a:xfrm>
            <a:off x="7665308" y="467439"/>
            <a:ext cx="308098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418A55-E876-F5D2-F3D1-03B51E7296EC}"/>
              </a:ext>
            </a:extLst>
          </p:cNvPr>
          <p:cNvSpPr txBox="1"/>
          <p:nvPr/>
        </p:nvSpPr>
        <p:spPr>
          <a:xfrm>
            <a:off x="642551" y="333632"/>
            <a:ext cx="104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S3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26998C-026D-692A-1CC9-CDF5D98963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9800" y="3429000"/>
            <a:ext cx="7772400" cy="2346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80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26518B-7897-E470-5D30-4AF1D06BF2D2}"/>
              </a:ext>
            </a:extLst>
          </p:cNvPr>
          <p:cNvSpPr txBox="1"/>
          <p:nvPr/>
        </p:nvSpPr>
        <p:spPr>
          <a:xfrm>
            <a:off x="642551" y="333632"/>
            <a:ext cx="104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S4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94EBB3F-1CA1-3647-66F7-B8A265443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502" y="1231899"/>
            <a:ext cx="2476500" cy="219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>
            <a:extLst>
              <a:ext uri="{FF2B5EF4-FFF2-40B4-BE49-F238E27FC236}">
                <a16:creationId xmlns:a16="http://schemas.microsoft.com/office/drawing/2014/main" id="{9B2FFFF7-7621-F3E6-5E89-367B093F06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1452" y="1231899"/>
            <a:ext cx="2374900" cy="219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E7AD702-52B0-A3FA-38BE-7432351F7B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6702" y="1231899"/>
            <a:ext cx="2476500" cy="2197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extLst>
              <a:ext uri="{FF2B5EF4-FFF2-40B4-BE49-F238E27FC236}">
                <a16:creationId xmlns:a16="http://schemas.microsoft.com/office/drawing/2014/main" id="{431B99DB-B484-411F-AE68-E2EA4D3CC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502" y="3612636"/>
            <a:ext cx="2476500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7AF34CDA-14BF-7B91-A0AE-D9862AB992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5402" y="3612635"/>
            <a:ext cx="2667000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>
            <a:extLst>
              <a:ext uri="{FF2B5EF4-FFF2-40B4-BE49-F238E27FC236}">
                <a16:creationId xmlns:a16="http://schemas.microsoft.com/office/drawing/2014/main" id="{69090AE6-D3BB-D29D-EB46-82148A30C3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4802" y="3612634"/>
            <a:ext cx="2438400" cy="2133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6297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7776EC-E7F3-8E40-7291-FFABB596D6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01162"/>
            <a:ext cx="7772400" cy="445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487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ABAF96A-71D4-DD1C-3BB5-771D5F83703F}"/>
              </a:ext>
            </a:extLst>
          </p:cNvPr>
          <p:cNvSpPr txBox="1"/>
          <p:nvPr/>
        </p:nvSpPr>
        <p:spPr>
          <a:xfrm>
            <a:off x="642551" y="333632"/>
            <a:ext cx="121802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OUTDATED</a:t>
            </a:r>
          </a:p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25F914F-D748-7B60-8A7C-A55C061D22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487" y="1135191"/>
            <a:ext cx="2476500" cy="219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>
            <a:extLst>
              <a:ext uri="{FF2B5EF4-FFF2-40B4-BE49-F238E27FC236}">
                <a16:creationId xmlns:a16="http://schemas.microsoft.com/office/drawing/2014/main" id="{82FC8A44-2084-05B5-4EE6-EA5E0EA0E0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587" y="1135191"/>
            <a:ext cx="2476500" cy="219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D22D2D4-BB8F-91C7-7422-0F4D1AE51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487" y="3628594"/>
            <a:ext cx="2476500" cy="199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>
            <a:extLst>
              <a:ext uri="{FF2B5EF4-FFF2-40B4-BE49-F238E27FC236}">
                <a16:creationId xmlns:a16="http://schemas.microsoft.com/office/drawing/2014/main" id="{69B364B5-65E8-B2D3-E853-54DB1EAE3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2887" y="3641294"/>
            <a:ext cx="2489200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978F159-1859-1B55-3DFE-91F6D861B2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9121" y="1084391"/>
            <a:ext cx="51943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6634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4384</TotalTime>
  <Words>24</Words>
  <Application>Microsoft Macintosh PowerPoint</Application>
  <PresentationFormat>Widescreen</PresentationFormat>
  <Paragraphs>14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OLD FIGURES BELOW</vt:lpstr>
      <vt:lpstr>S17R staging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</cp:lastModifiedBy>
  <cp:revision>1</cp:revision>
  <dcterms:created xsi:type="dcterms:W3CDTF">2022-11-29T23:13:38Z</dcterms:created>
  <dcterms:modified xsi:type="dcterms:W3CDTF">2025-03-20T21:13:04Z</dcterms:modified>
</cp:coreProperties>
</file>

<file path=docProps/thumbnail.jpeg>
</file>